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8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8F057B-57E2-28A1-8D41-7A8C3E3031E8}" v="4" dt="2025-07-07T15:23:51.5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>
        <p:guide orient="horz" pos="2136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FE66-7A9A-4AC7-BC83-EF5D366B9758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BC3F-BCEF-4463-A5D6-2AC011832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03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FE66-7A9A-4AC7-BC83-EF5D366B9758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BC3F-BCEF-4463-A5D6-2AC011832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30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FE66-7A9A-4AC7-BC83-EF5D366B9758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BC3F-BCEF-4463-A5D6-2AC011832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312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FE66-7A9A-4AC7-BC83-EF5D366B9758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BC3F-BCEF-4463-A5D6-2AC011832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272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FE66-7A9A-4AC7-BC83-EF5D366B9758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BC3F-BCEF-4463-A5D6-2AC011832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466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FE66-7A9A-4AC7-BC83-EF5D366B9758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BC3F-BCEF-4463-A5D6-2AC011832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457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FE66-7A9A-4AC7-BC83-EF5D366B9758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BC3F-BCEF-4463-A5D6-2AC011832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830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FE66-7A9A-4AC7-BC83-EF5D366B9758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BC3F-BCEF-4463-A5D6-2AC011832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092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FE66-7A9A-4AC7-BC83-EF5D366B9758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BC3F-BCEF-4463-A5D6-2AC011832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172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FE66-7A9A-4AC7-BC83-EF5D366B9758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BC3F-BCEF-4463-A5D6-2AC011832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43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FE66-7A9A-4AC7-BC83-EF5D366B9758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BC3F-BCEF-4463-A5D6-2AC011832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203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FE66-7A9A-4AC7-BC83-EF5D366B9758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6BC3F-BCEF-4463-A5D6-2AC011832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870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B6B60B25-4B42-2539-B540-5614D2796DD9}"/>
              </a:ext>
            </a:extLst>
          </p:cNvPr>
          <p:cNvSpPr txBox="1">
            <a:spLocks/>
          </p:cNvSpPr>
          <p:nvPr/>
        </p:nvSpPr>
        <p:spPr>
          <a:xfrm>
            <a:off x="0" y="457197"/>
            <a:ext cx="10154093" cy="640080"/>
          </a:xfrm>
          <a:prstGeom prst="rect">
            <a:avLst/>
          </a:prstGeom>
          <a:solidFill>
            <a:srgbClr val="5B9BD5">
              <a:lumMod val="50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77724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HGPSoeiKakugothicUB" panose="020B0A00000000000000" pitchFamily="34" charset="-128"/>
                <a:ea typeface="HGPSoeiKakugothicUB" panose="020B0A00000000000000" pitchFamily="34" charset="-128"/>
                <a:cs typeface="+mj-cs"/>
              </a:rPr>
              <a:t>	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rPr>
              <a:t>GNM Organization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F44CCD4-8187-B98A-8509-397EDE676B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5903" y="357052"/>
            <a:ext cx="1007785" cy="1005840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1CDFBD48-F53B-3942-684D-8C952DE40A85}"/>
              </a:ext>
            </a:extLst>
          </p:cNvPr>
          <p:cNvSpPr/>
          <p:nvPr/>
        </p:nvSpPr>
        <p:spPr>
          <a:xfrm>
            <a:off x="5569406" y="1140522"/>
            <a:ext cx="1737360" cy="64008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Chairman &amp; CEO</a:t>
            </a:r>
          </a:p>
          <a:p>
            <a:pPr algn="ctr"/>
            <a:r>
              <a:rPr lang="en-US"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Brian Abugel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2039E33-04CB-2502-BC92-25CEF353CFAD}"/>
              </a:ext>
            </a:extLst>
          </p:cNvPr>
          <p:cNvSpPr/>
          <p:nvPr/>
        </p:nvSpPr>
        <p:spPr>
          <a:xfrm>
            <a:off x="4533672" y="4135623"/>
            <a:ext cx="2140131" cy="179132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Arial"/>
                <a:cs typeface="Arial"/>
              </a:rPr>
              <a:t>Museum Attendant</a:t>
            </a:r>
          </a:p>
          <a:p>
            <a:pPr algn="ctr"/>
            <a:r>
              <a:rPr lang="en-US" sz="1200" i="1" dirty="0">
                <a:solidFill>
                  <a:schemeClr val="tx1"/>
                </a:solidFill>
                <a:latin typeface="Arial"/>
                <a:cs typeface="Arial"/>
              </a:rPr>
              <a:t>Kathryn Hall</a:t>
            </a:r>
          </a:p>
          <a:p>
            <a:pPr algn="ctr"/>
            <a:r>
              <a:rPr lang="en-US" sz="1200" i="1" dirty="0">
                <a:solidFill>
                  <a:schemeClr val="tx1"/>
                </a:solidFill>
                <a:latin typeface="Arial"/>
                <a:cs typeface="Arial"/>
              </a:rPr>
              <a:t>Will Whitmore</a:t>
            </a:r>
          </a:p>
          <a:p>
            <a:pPr algn="ctr"/>
            <a:r>
              <a:rPr lang="en-US" sz="1200" i="1" dirty="0">
                <a:solidFill>
                  <a:schemeClr val="tx1"/>
                </a:solidFill>
                <a:latin typeface="Arial"/>
                <a:cs typeface="Arial"/>
              </a:rPr>
              <a:t>Rhys Young</a:t>
            </a:r>
          </a:p>
          <a:p>
            <a:pPr algn="ctr"/>
            <a:r>
              <a:rPr lang="en-US" sz="1200" i="1" dirty="0">
                <a:solidFill>
                  <a:schemeClr val="tx1"/>
                </a:solidFill>
                <a:latin typeface="Arial"/>
                <a:cs typeface="Arial"/>
              </a:rPr>
              <a:t>Brent Willis**</a:t>
            </a:r>
          </a:p>
          <a:p>
            <a:pPr algn="ctr"/>
            <a:r>
              <a:rPr lang="en-US" sz="1200" i="1" dirty="0">
                <a:solidFill>
                  <a:schemeClr val="tx1"/>
                </a:solidFill>
                <a:latin typeface="Arial"/>
                <a:cs typeface="Arial"/>
              </a:rPr>
              <a:t>Hunter Taylor**</a:t>
            </a:r>
          </a:p>
          <a:p>
            <a:pPr algn="ctr"/>
            <a:r>
              <a:rPr lang="en-US" sz="1200" i="1" dirty="0">
                <a:solidFill>
                  <a:schemeClr val="tx1"/>
                </a:solidFill>
                <a:latin typeface="Arial"/>
                <a:cs typeface="Arial"/>
              </a:rPr>
              <a:t>Gabrielle McCamy**</a:t>
            </a:r>
            <a:endParaRPr lang="en-US" sz="12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i="1" dirty="0">
                <a:solidFill>
                  <a:schemeClr val="tx1"/>
                </a:solidFill>
                <a:latin typeface="Arial"/>
                <a:cs typeface="Arial"/>
              </a:rPr>
              <a:t>Logan Hardenberger***</a:t>
            </a:r>
            <a:endParaRPr lang="en-US" sz="12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i="1" dirty="0">
                <a:solidFill>
                  <a:schemeClr val="tx1"/>
                </a:solidFill>
                <a:latin typeface="Arial"/>
                <a:cs typeface="Arial"/>
              </a:rPr>
              <a:t>Danielle Robare***</a:t>
            </a:r>
            <a:endParaRPr lang="en-US" sz="12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02506D8-8127-61F0-8455-10A1BDAC2CB6}"/>
              </a:ext>
            </a:extLst>
          </p:cNvPr>
          <p:cNvSpPr/>
          <p:nvPr/>
        </p:nvSpPr>
        <p:spPr>
          <a:xfrm>
            <a:off x="4522786" y="3298807"/>
            <a:ext cx="1737360" cy="64008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Operations Lead</a:t>
            </a:r>
          </a:p>
          <a:p>
            <a:pPr algn="ctr"/>
            <a:r>
              <a:rPr lang="en-US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Charity Smith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3A265A7-3030-981E-D8B8-FA01F0AAE29D}"/>
              </a:ext>
            </a:extLst>
          </p:cNvPr>
          <p:cNvSpPr/>
          <p:nvPr/>
        </p:nvSpPr>
        <p:spPr>
          <a:xfrm>
            <a:off x="2533887" y="3280175"/>
            <a:ext cx="1737360" cy="64008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Ship Superintendent</a:t>
            </a:r>
          </a:p>
          <a:p>
            <a:pPr algn="ctr"/>
            <a:r>
              <a:rPr lang="en-US" sz="12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TBD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4CCD309-5AF9-733F-E161-DB156B56FA3A}"/>
              </a:ext>
            </a:extLst>
          </p:cNvPr>
          <p:cNvSpPr/>
          <p:nvPr/>
        </p:nvSpPr>
        <p:spPr>
          <a:xfrm>
            <a:off x="2533888" y="5069875"/>
            <a:ext cx="1737359" cy="92478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Arial"/>
                <a:cs typeface="Arial"/>
              </a:rPr>
              <a:t>Maintenance Support</a:t>
            </a:r>
          </a:p>
          <a:p>
            <a:pPr algn="ctr"/>
            <a:r>
              <a:rPr lang="en-US" sz="1200" i="1" dirty="0">
                <a:solidFill>
                  <a:schemeClr val="tx1"/>
                </a:solidFill>
                <a:latin typeface="Arial"/>
                <a:cs typeface="Arial"/>
              </a:rPr>
              <a:t>Tim Stoddard- Lead</a:t>
            </a:r>
          </a:p>
          <a:p>
            <a:pPr algn="ctr"/>
            <a:r>
              <a:rPr lang="en-US" sz="1200" i="1" dirty="0">
                <a:solidFill>
                  <a:schemeClr val="tx1"/>
                </a:solidFill>
                <a:latin typeface="Arial"/>
                <a:cs typeface="Arial"/>
              </a:rPr>
              <a:t>Conan </a:t>
            </a:r>
            <a:r>
              <a:rPr lang="en-US" sz="1200" i="1" dirty="0" err="1">
                <a:solidFill>
                  <a:schemeClr val="tx1"/>
                </a:solidFill>
                <a:latin typeface="Arial"/>
                <a:cs typeface="Arial"/>
              </a:rPr>
              <a:t>Artlet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BAB5E73-8E90-FFFC-FBDE-9F4C1CCB1F4B}"/>
              </a:ext>
            </a:extLst>
          </p:cNvPr>
          <p:cNvSpPr/>
          <p:nvPr/>
        </p:nvSpPr>
        <p:spPr>
          <a:xfrm>
            <a:off x="2533889" y="4159238"/>
            <a:ext cx="1737359" cy="73152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Arial"/>
                <a:cs typeface="Arial"/>
              </a:rPr>
              <a:t>Fabricator</a:t>
            </a:r>
          </a:p>
          <a:p>
            <a:pPr algn="ctr"/>
            <a:r>
              <a:rPr lang="en-US" sz="1200" i="1">
                <a:solidFill>
                  <a:schemeClr val="tx1"/>
                </a:solidFill>
                <a:latin typeface="Arial"/>
                <a:cs typeface="Arial"/>
              </a:rPr>
              <a:t>Tony Martinez</a:t>
            </a:r>
          </a:p>
          <a:p>
            <a:pPr algn="ctr"/>
            <a:endParaRPr lang="en-US" sz="12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onnector: Elbow 9">
            <a:extLst>
              <a:ext uri="{FF2B5EF4-FFF2-40B4-BE49-F238E27FC236}">
                <a16:creationId xmlns:a16="http://schemas.microsoft.com/office/drawing/2014/main" id="{9F6675B8-610C-8342-C93B-15A8CFEB4582}"/>
              </a:ext>
            </a:extLst>
          </p:cNvPr>
          <p:cNvCxnSpPr>
            <a:cxnSpLocks/>
            <a:stCxn id="20" idx="2"/>
            <a:endCxn id="6" idx="0"/>
          </p:cNvCxnSpPr>
          <p:nvPr/>
        </p:nvCxnSpPr>
        <p:spPr>
          <a:xfrm rot="5400000">
            <a:off x="5611177" y="2471897"/>
            <a:ext cx="607199" cy="1046620"/>
          </a:xfrm>
          <a:prstGeom prst="bentConnector3">
            <a:avLst/>
          </a:prstGeom>
          <a:ln w="254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: Elbow 21">
            <a:extLst>
              <a:ext uri="{FF2B5EF4-FFF2-40B4-BE49-F238E27FC236}">
                <a16:creationId xmlns:a16="http://schemas.microsoft.com/office/drawing/2014/main" id="{50BCA0C0-6B82-33C7-4337-AA090DF2F052}"/>
              </a:ext>
            </a:extLst>
          </p:cNvPr>
          <p:cNvCxnSpPr>
            <a:cxnSpLocks/>
            <a:stCxn id="20" idx="2"/>
            <a:endCxn id="7" idx="0"/>
          </p:cNvCxnSpPr>
          <p:nvPr/>
        </p:nvCxnSpPr>
        <p:spPr>
          <a:xfrm rot="5400000">
            <a:off x="4626044" y="1468132"/>
            <a:ext cx="588567" cy="3035519"/>
          </a:xfrm>
          <a:prstGeom prst="bentConnector3">
            <a:avLst>
              <a:gd name="adj1" fmla="val 50000"/>
            </a:avLst>
          </a:prstGeom>
          <a:ln w="254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DA6DE1D8-75EF-05AD-336A-577D3C4F9D00}"/>
              </a:ext>
            </a:extLst>
          </p:cNvPr>
          <p:cNvCxnSpPr>
            <a:cxnSpLocks/>
            <a:stCxn id="7" idx="1"/>
            <a:endCxn id="8" idx="1"/>
          </p:cNvCxnSpPr>
          <p:nvPr/>
        </p:nvCxnSpPr>
        <p:spPr>
          <a:xfrm rot="10800000" flipH="1" flipV="1">
            <a:off x="2533886" y="3600214"/>
            <a:ext cx="1" cy="1932051"/>
          </a:xfrm>
          <a:prstGeom prst="bentConnector3">
            <a:avLst>
              <a:gd name="adj1" fmla="val -22860000000"/>
            </a:avLst>
          </a:prstGeom>
          <a:ln w="254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1E50DCFC-92A4-CF42-691F-E689AED488A7}"/>
              </a:ext>
            </a:extLst>
          </p:cNvPr>
          <p:cNvCxnSpPr>
            <a:cxnSpLocks/>
            <a:stCxn id="7" idx="1"/>
            <a:endCxn id="9" idx="1"/>
          </p:cNvCxnSpPr>
          <p:nvPr/>
        </p:nvCxnSpPr>
        <p:spPr>
          <a:xfrm rot="10800000" flipH="1" flipV="1">
            <a:off x="2533887" y="3600214"/>
            <a:ext cx="2" cy="924783"/>
          </a:xfrm>
          <a:prstGeom prst="bentConnector3">
            <a:avLst>
              <a:gd name="adj1" fmla="val -11430000000"/>
            </a:avLst>
          </a:prstGeom>
          <a:ln w="254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40CDFFE-CADE-784F-D0C5-E285627680C0}"/>
              </a:ext>
            </a:extLst>
          </p:cNvPr>
          <p:cNvCxnSpPr>
            <a:cxnSpLocks/>
          </p:cNvCxnSpPr>
          <p:nvPr/>
        </p:nvCxnSpPr>
        <p:spPr>
          <a:xfrm>
            <a:off x="5478551" y="3960659"/>
            <a:ext cx="5444" cy="164080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8DA1B1AD-F1DD-363B-6664-41A2FA7A0A17}"/>
              </a:ext>
            </a:extLst>
          </p:cNvPr>
          <p:cNvSpPr/>
          <p:nvPr/>
        </p:nvSpPr>
        <p:spPr>
          <a:xfrm>
            <a:off x="8330716" y="3281831"/>
            <a:ext cx="1737360" cy="64008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 Program Events Manager</a:t>
            </a:r>
          </a:p>
          <a:p>
            <a:pPr algn="ctr"/>
            <a:r>
              <a:rPr lang="en-US" sz="12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Anika Matthiessen</a:t>
            </a:r>
          </a:p>
        </p:txBody>
      </p:sp>
      <p:cxnSp>
        <p:nvCxnSpPr>
          <p:cNvPr id="29" name="Connector: Elbow 28">
            <a:extLst>
              <a:ext uri="{FF2B5EF4-FFF2-40B4-BE49-F238E27FC236}">
                <a16:creationId xmlns:a16="http://schemas.microsoft.com/office/drawing/2014/main" id="{DA865C57-2EF3-8D06-605A-F88F48B230BD}"/>
              </a:ext>
            </a:extLst>
          </p:cNvPr>
          <p:cNvCxnSpPr>
            <a:cxnSpLocks/>
            <a:stCxn id="28" idx="0"/>
            <a:endCxn id="20" idx="2"/>
          </p:cNvCxnSpPr>
          <p:nvPr/>
        </p:nvCxnSpPr>
        <p:spPr>
          <a:xfrm rot="16200000" flipV="1">
            <a:off x="7523630" y="1606065"/>
            <a:ext cx="590223" cy="2761310"/>
          </a:xfrm>
          <a:prstGeom prst="bentConnector3">
            <a:avLst>
              <a:gd name="adj1" fmla="val 50000"/>
            </a:avLst>
          </a:prstGeom>
          <a:ln w="254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E57E45D1-2104-57BC-FB4B-DDE945B4FE59}"/>
              </a:ext>
            </a:extLst>
          </p:cNvPr>
          <p:cNvSpPr/>
          <p:nvPr/>
        </p:nvSpPr>
        <p:spPr>
          <a:xfrm>
            <a:off x="10183507" y="3281831"/>
            <a:ext cx="1737360" cy="64008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Grant Writer*</a:t>
            </a:r>
          </a:p>
          <a:p>
            <a:pPr algn="ctr"/>
            <a:r>
              <a:rPr lang="en-US" sz="12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Brandon Sellers**</a:t>
            </a:r>
          </a:p>
        </p:txBody>
      </p:sp>
      <p:cxnSp>
        <p:nvCxnSpPr>
          <p:cNvPr id="32" name="Connector: Elbow 31">
            <a:extLst>
              <a:ext uri="{FF2B5EF4-FFF2-40B4-BE49-F238E27FC236}">
                <a16:creationId xmlns:a16="http://schemas.microsoft.com/office/drawing/2014/main" id="{7C364C03-1139-7A91-B78C-7B0D0FA0D097}"/>
              </a:ext>
            </a:extLst>
          </p:cNvPr>
          <p:cNvCxnSpPr>
            <a:cxnSpLocks/>
            <a:stCxn id="20" idx="2"/>
            <a:endCxn id="31" idx="0"/>
          </p:cNvCxnSpPr>
          <p:nvPr/>
        </p:nvCxnSpPr>
        <p:spPr>
          <a:xfrm rot="16200000" flipH="1">
            <a:off x="8450025" y="679668"/>
            <a:ext cx="590223" cy="4614101"/>
          </a:xfrm>
          <a:prstGeom prst="bentConnector3">
            <a:avLst>
              <a:gd name="adj1" fmla="val 50000"/>
            </a:avLst>
          </a:prstGeom>
          <a:ln w="254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BD88D9E-73CB-9D94-BC70-09086E3DE457}"/>
              </a:ext>
            </a:extLst>
          </p:cNvPr>
          <p:cNvSpPr/>
          <p:nvPr/>
        </p:nvSpPr>
        <p:spPr>
          <a:xfrm>
            <a:off x="6494088" y="3281831"/>
            <a:ext cx="1737360" cy="64008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Media Coordinator*</a:t>
            </a:r>
          </a:p>
          <a:p>
            <a:pPr algn="ctr"/>
            <a:r>
              <a:rPr lang="en-US" sz="12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Julia Salinas</a:t>
            </a:r>
          </a:p>
        </p:txBody>
      </p: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6A419176-2036-9FB2-AA95-8BAE95480997}"/>
              </a:ext>
            </a:extLst>
          </p:cNvPr>
          <p:cNvCxnSpPr>
            <a:cxnSpLocks/>
            <a:stCxn id="20" idx="2"/>
            <a:endCxn id="11" idx="0"/>
          </p:cNvCxnSpPr>
          <p:nvPr/>
        </p:nvCxnSpPr>
        <p:spPr>
          <a:xfrm rot="16200000" flipH="1">
            <a:off x="6605316" y="2524378"/>
            <a:ext cx="590223" cy="924682"/>
          </a:xfrm>
          <a:prstGeom prst="bentConnector3">
            <a:avLst>
              <a:gd name="adj1" fmla="val 50000"/>
            </a:avLst>
          </a:prstGeom>
          <a:ln w="254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2EC62D19-9C7E-4607-6622-6B3CDEF40B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2621" y="5296275"/>
            <a:ext cx="1115695" cy="1249680"/>
          </a:xfrm>
          <a:prstGeom prst="rect">
            <a:avLst/>
          </a:prstGeom>
          <a:noFill/>
        </p:spPr>
      </p:pic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96307770-6D55-3DB5-974E-8DB8A231EB2B}"/>
              </a:ext>
            </a:extLst>
          </p:cNvPr>
          <p:cNvSpPr/>
          <p:nvPr/>
        </p:nvSpPr>
        <p:spPr>
          <a:xfrm>
            <a:off x="408508" y="1201174"/>
            <a:ext cx="2534092" cy="197510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CHF Board of Directors</a:t>
            </a:r>
          </a:p>
          <a:p>
            <a:r>
              <a:rPr lang="en-US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Brian </a:t>
            </a:r>
            <a:r>
              <a:rPr lang="en-US" sz="12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Abugel</a:t>
            </a:r>
            <a:r>
              <a:rPr lang="en-US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Chairman</a:t>
            </a:r>
          </a:p>
          <a:p>
            <a:r>
              <a:rPr lang="en-US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David Anderson – Vice Pres</a:t>
            </a:r>
          </a:p>
          <a:p>
            <a:r>
              <a:rPr lang="en-US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Bruce Talbot - Secretary</a:t>
            </a:r>
          </a:p>
          <a:p>
            <a:r>
              <a:rPr lang="en-US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Stephen </a:t>
            </a:r>
            <a:r>
              <a:rPr lang="en-US" sz="12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Bauerband</a:t>
            </a:r>
            <a:r>
              <a:rPr lang="en-US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Treasurer</a:t>
            </a:r>
          </a:p>
          <a:p>
            <a:r>
              <a:rPr lang="en-US" sz="12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Urs</a:t>
            </a:r>
            <a:r>
              <a:rPr lang="en-US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Schmid - Director</a:t>
            </a:r>
          </a:p>
          <a:p>
            <a:r>
              <a:rPr lang="en-US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 Graves  - Director</a:t>
            </a:r>
          </a:p>
          <a:p>
            <a:r>
              <a:rPr lang="en-US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Alfred Horn– Director</a:t>
            </a:r>
          </a:p>
          <a:p>
            <a:r>
              <a:rPr lang="en-US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Bill Grimm – Director</a:t>
            </a:r>
          </a:p>
          <a:p>
            <a:r>
              <a:rPr lang="en-US" sz="12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Aric Deuel- Director</a:t>
            </a:r>
            <a:endParaRPr lang="en-US" sz="12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B1980E85-D764-CFA4-EB8C-0F2F967993F3}"/>
              </a:ext>
            </a:extLst>
          </p:cNvPr>
          <p:cNvSpPr/>
          <p:nvPr/>
        </p:nvSpPr>
        <p:spPr>
          <a:xfrm>
            <a:off x="5569406" y="1956341"/>
            <a:ext cx="1737360" cy="735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</a:t>
            </a:r>
          </a:p>
          <a:p>
            <a:pPr algn="ctr"/>
            <a:r>
              <a:rPr lang="en-US"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Stacey Romero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A294C157-1588-2113-F040-625550CC9CFD}"/>
              </a:ext>
            </a:extLst>
          </p:cNvPr>
          <p:cNvCxnSpPr>
            <a:cxnSpLocks/>
            <a:stCxn id="3" idx="2"/>
            <a:endCxn id="20" idx="0"/>
          </p:cNvCxnSpPr>
          <p:nvPr/>
        </p:nvCxnSpPr>
        <p:spPr>
          <a:xfrm>
            <a:off x="6438086" y="1780602"/>
            <a:ext cx="0" cy="175739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552C86D-6C48-6309-1608-FDFBCE15D44E}"/>
              </a:ext>
            </a:extLst>
          </p:cNvPr>
          <p:cNvSpPr/>
          <p:nvPr/>
        </p:nvSpPr>
        <p:spPr>
          <a:xfrm>
            <a:off x="8330716" y="4146509"/>
            <a:ext cx="1737360" cy="46403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Events Assistant</a:t>
            </a:r>
          </a:p>
          <a:p>
            <a:pPr algn="ctr"/>
            <a:r>
              <a:rPr lang="en-US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Charity Smith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FD17BE4-AB76-76FF-8FA3-26142FE77CC4}"/>
              </a:ext>
            </a:extLst>
          </p:cNvPr>
          <p:cNvCxnSpPr>
            <a:cxnSpLocks/>
            <a:stCxn id="28" idx="2"/>
            <a:endCxn id="14" idx="0"/>
          </p:cNvCxnSpPr>
          <p:nvPr/>
        </p:nvCxnSpPr>
        <p:spPr>
          <a:xfrm>
            <a:off x="9199396" y="3921911"/>
            <a:ext cx="0" cy="224598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B3F3817-B386-1971-CDE9-F6B2EC10EF3B}"/>
              </a:ext>
            </a:extLst>
          </p:cNvPr>
          <p:cNvSpPr txBox="1"/>
          <p:nvPr/>
        </p:nvSpPr>
        <p:spPr>
          <a:xfrm>
            <a:off x="8231448" y="5748436"/>
            <a:ext cx="1836282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 i="1">
                <a:latin typeface="Arial"/>
                <a:cs typeface="Arial"/>
              </a:rPr>
              <a:t>*     Normally work remotely</a:t>
            </a:r>
          </a:p>
          <a:p>
            <a:r>
              <a:rPr lang="en-US" sz="1000" i="1">
                <a:latin typeface="Arial"/>
                <a:cs typeface="Arial"/>
              </a:rPr>
              <a:t>**    Part Time</a:t>
            </a:r>
          </a:p>
          <a:p>
            <a:r>
              <a:rPr lang="en-US" sz="1000" i="1">
                <a:latin typeface="Arial"/>
                <a:cs typeface="Arial"/>
              </a:rPr>
              <a:t>***   Seasonal</a:t>
            </a:r>
            <a:endParaRPr lang="en-US" sz="10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84442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5CB03F1F677E49A92BE18DDDC38D0B" ma:contentTypeVersion="18" ma:contentTypeDescription="Create a new document." ma:contentTypeScope="" ma:versionID="0110a9d947e18b7b6a6eb239f7b399ad">
  <xsd:schema xmlns:xsd="http://www.w3.org/2001/XMLSchema" xmlns:xs="http://www.w3.org/2001/XMLSchema" xmlns:p="http://schemas.microsoft.com/office/2006/metadata/properties" xmlns:ns2="a6a50a30-84d7-462a-8b7d-ec0dd2d1d1c8" xmlns:ns3="ea33dd62-5a71-4403-85ad-a3368ec2a976" targetNamespace="http://schemas.microsoft.com/office/2006/metadata/properties" ma:root="true" ma:fieldsID="4120b731c81e5388ab23d5a0c52b570b" ns2:_="" ns3:_="">
    <xsd:import namespace="a6a50a30-84d7-462a-8b7d-ec0dd2d1d1c8"/>
    <xsd:import namespace="ea33dd62-5a71-4403-85ad-a3368ec2a9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a50a30-84d7-462a-8b7d-ec0dd2d1d1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b4fa2fd-a23d-49bf-922e-4da1e1b3a25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33dd62-5a71-4403-85ad-a3368ec2a97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900839b1-c8a9-4bb5-bcde-baed99d5264b}" ma:internalName="TaxCatchAll" ma:showField="CatchAllData" ma:web="ea33dd62-5a71-4403-85ad-a3368ec2a9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6a50a30-84d7-462a-8b7d-ec0dd2d1d1c8">
      <Terms xmlns="http://schemas.microsoft.com/office/infopath/2007/PartnerControls"/>
    </lcf76f155ced4ddcb4097134ff3c332f>
    <TaxCatchAll xmlns="ea33dd62-5a71-4403-85ad-a3368ec2a97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FED6476-EA3E-4D25-9357-EE1F17074A00}">
  <ds:schemaRefs>
    <ds:schemaRef ds:uri="a6a50a30-84d7-462a-8b7d-ec0dd2d1d1c8"/>
    <ds:schemaRef ds:uri="ea33dd62-5a71-4403-85ad-a3368ec2a97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5A0C719-92A2-49A5-8B81-55AF13017C77}">
  <ds:schemaRefs>
    <ds:schemaRef ds:uri="a6a50a30-84d7-462a-8b7d-ec0dd2d1d1c8"/>
    <ds:schemaRef ds:uri="ea33dd62-5a71-4403-85ad-a3368ec2a976"/>
    <ds:schemaRef ds:uri="http://schemas.microsoft.com/office/2006/metadata/properties"/>
    <ds:schemaRef ds:uri="http://schemas.microsoft.com/office/infopath/2007/PartnerControls"/>
    <ds:schemaRef ds:uri="http://www.w3.org/2000/xmlns/"/>
    <ds:schemaRef ds:uri="http://www.w3.org/2001/XMLSchema-instance"/>
  </ds:schemaRefs>
</ds:datastoreItem>
</file>

<file path=customXml/itemProps3.xml><?xml version="1.0" encoding="utf-8"?>
<ds:datastoreItem xmlns:ds="http://schemas.openxmlformats.org/officeDocument/2006/customXml" ds:itemID="{BC4E3DE4-F1C0-4A0B-923A-E4581CB5376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123</Words>
  <Application>Microsoft Office PowerPoint</Application>
  <PresentationFormat>Widescreen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HGPSoeiKakugothicUB</vt:lpstr>
      <vt:lpstr>Arial</vt:lpstr>
      <vt:lpstr>Calibri</vt:lpstr>
      <vt:lpstr>Calibri Light</vt:lpstr>
      <vt:lpstr>Roboto Black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Abugel</dc:creator>
  <cp:lastModifiedBy>Stacey Romero</cp:lastModifiedBy>
  <cp:revision>8</cp:revision>
  <dcterms:created xsi:type="dcterms:W3CDTF">2021-08-15T18:15:08Z</dcterms:created>
  <dcterms:modified xsi:type="dcterms:W3CDTF">2025-09-18T16:53:59Z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0x010100575CB03F1F677E49A92BE18DDDC38D0B</vt:lpwstr>
  </property>
  <property fmtid="{D5CDD505-2E9C-101B-9397-08002B2CF9AE}" pid="3" name="MediaServiceImageTags">
    <vt:lpwstr/>
  </property>
</Properties>
</file>